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63" r:id="rId2"/>
    <p:sldId id="262" r:id="rId3"/>
    <p:sldId id="257" r:id="rId4"/>
    <p:sldId id="258" r:id="rId5"/>
    <p:sldId id="261" r:id="rId6"/>
    <p:sldId id="260" r:id="rId7"/>
    <p:sldId id="259" r:id="rId8"/>
    <p:sldId id="256" r:id="rId9"/>
    <p:sldId id="264" r:id="rId10"/>
    <p:sldId id="265" r:id="rId11"/>
    <p:sldId id="266" r:id="rId12"/>
    <p:sldId id="272" r:id="rId13"/>
    <p:sldId id="270" r:id="rId14"/>
    <p:sldId id="269" r:id="rId15"/>
    <p:sldId id="273" r:id="rId16"/>
    <p:sldId id="268" r:id="rId17"/>
    <p:sldId id="274" r:id="rId18"/>
    <p:sldId id="267" r:id="rId19"/>
    <p:sldId id="275" r:id="rId20"/>
    <p:sldId id="283" r:id="rId21"/>
    <p:sldId id="284" r:id="rId22"/>
    <p:sldId id="276" r:id="rId23"/>
    <p:sldId id="28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7"/>
    <p:restoredTop sz="94570"/>
  </p:normalViewPr>
  <p:slideViewPr>
    <p:cSldViewPr snapToGrid="0" snapToObjects="1">
      <p:cViewPr varScale="1">
        <p:scale>
          <a:sx n="102" d="100"/>
          <a:sy n="102" d="100"/>
        </p:scale>
        <p:origin x="-856" y="-1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8DFF02-25ED-6E49-B7FD-4F77F5E97929}" type="datetimeFigureOut">
              <a:rPr lang="en-US" smtClean="0"/>
              <a:t>5/2/16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36B07B-724E-D04B-BED5-42B24DCDB5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860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6B07B-724E-D04B-BED5-42B24DCDB51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700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6B07B-724E-D04B-BED5-42B24DCDB51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7696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6B07B-724E-D04B-BED5-42B24DCDB51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5719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6B07B-724E-D04B-BED5-42B24DCDB51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351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6B07B-724E-D04B-BED5-42B24DCDB51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7070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6B07B-724E-D04B-BED5-42B24DCDB51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1749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6B07B-724E-D04B-BED5-42B24DCDB51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4253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6B07B-724E-D04B-BED5-42B24DCDB51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31955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6B07B-724E-D04B-BED5-42B24DCDB51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58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6B07B-724E-D04B-BED5-42B24DCDB51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4537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6B07B-724E-D04B-BED5-42B24DCDB51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655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6B07B-724E-D04B-BED5-42B24DCDB51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8998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6B07B-724E-D04B-BED5-42B24DCDB51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4882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6B07B-724E-D04B-BED5-42B24DCDB51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108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6B07B-724E-D04B-BED5-42B24DCDB51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9935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6B07B-724E-D04B-BED5-42B24DCDB51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6928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36B07B-724E-D04B-BED5-42B24DCDB51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848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DF99E-7417-8E46-966E-746FC7058DCA}" type="datetimeFigureOut">
              <a:rPr lang="en-US" smtClean="0"/>
              <a:t>5/2/16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39BF4-2295-924C-B8F2-85A01BE6D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178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DF99E-7417-8E46-966E-746FC7058DCA}" type="datetimeFigureOut">
              <a:rPr lang="en-US" smtClean="0"/>
              <a:t>5/2/16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39BF4-2295-924C-B8F2-85A01BE6D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134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DF99E-7417-8E46-966E-746FC7058DCA}" type="datetimeFigureOut">
              <a:rPr lang="en-US" smtClean="0"/>
              <a:t>5/2/16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39BF4-2295-924C-B8F2-85A01BE6D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10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DF99E-7417-8E46-966E-746FC7058DCA}" type="datetimeFigureOut">
              <a:rPr lang="en-US" smtClean="0"/>
              <a:t>5/2/16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39BF4-2295-924C-B8F2-85A01BE6D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615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DF99E-7417-8E46-966E-746FC7058DCA}" type="datetimeFigureOut">
              <a:rPr lang="en-US" smtClean="0"/>
              <a:t>5/2/16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39BF4-2295-924C-B8F2-85A01BE6D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193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DF99E-7417-8E46-966E-746FC7058DCA}" type="datetimeFigureOut">
              <a:rPr lang="en-US" smtClean="0"/>
              <a:t>5/2/16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39BF4-2295-924C-B8F2-85A01BE6D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398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DF99E-7417-8E46-966E-746FC7058DCA}" type="datetimeFigureOut">
              <a:rPr lang="en-US" smtClean="0"/>
              <a:t>5/2/16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39BF4-2295-924C-B8F2-85A01BE6D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84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DF99E-7417-8E46-966E-746FC7058DCA}" type="datetimeFigureOut">
              <a:rPr lang="en-US" smtClean="0"/>
              <a:t>5/2/16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39BF4-2295-924C-B8F2-85A01BE6D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27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DF99E-7417-8E46-966E-746FC7058DCA}" type="datetimeFigureOut">
              <a:rPr lang="en-US" smtClean="0"/>
              <a:t>5/2/16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39BF4-2295-924C-B8F2-85A01BE6D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7218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DF99E-7417-8E46-966E-746FC7058DCA}" type="datetimeFigureOut">
              <a:rPr lang="en-US" smtClean="0"/>
              <a:t>5/2/16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39BF4-2295-924C-B8F2-85A01BE6D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774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DF99E-7417-8E46-966E-746FC7058DCA}" type="datetimeFigureOut">
              <a:rPr lang="en-US" smtClean="0"/>
              <a:t>5/2/16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139BF4-2295-924C-B8F2-85A01BE6D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008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EDF99E-7417-8E46-966E-746FC7058DCA}" type="datetimeFigureOut">
              <a:rPr lang="en-US" smtClean="0"/>
              <a:t>5/2/16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139BF4-2295-924C-B8F2-85A01BE6D7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92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jp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622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946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357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777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70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283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597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429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247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97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996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616" y="-1"/>
            <a:ext cx="12373232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830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540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29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241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081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114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940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735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863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944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447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23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17</Words>
  <Application>Microsoft Macintosh PowerPoint</Application>
  <PresentationFormat>Custom</PresentationFormat>
  <Paragraphs>17</Paragraphs>
  <Slides>23</Slides>
  <Notes>17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ingeneri</dc:creator>
  <cp:lastModifiedBy>Andy Rifkin</cp:lastModifiedBy>
  <cp:revision>19</cp:revision>
  <dcterms:created xsi:type="dcterms:W3CDTF">2016-05-02T15:35:21Z</dcterms:created>
  <dcterms:modified xsi:type="dcterms:W3CDTF">2016-05-02T21:48:50Z</dcterms:modified>
</cp:coreProperties>
</file>

<file path=docProps/thumbnail.jpeg>
</file>